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556" autoAdjust="0"/>
  </p:normalViewPr>
  <p:slideViewPr>
    <p:cSldViewPr>
      <p:cViewPr varScale="1">
        <p:scale>
          <a:sx n="41" d="100"/>
          <a:sy n="41" d="100"/>
        </p:scale>
        <p:origin x="-132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52F47A93-46B4-4C27-B1D6-F86BA9ABA063}" type="datetimeFigureOut">
              <a:rPr lang="en-US" smtClean="0"/>
              <a:t>7/29/2011</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FC81EE9A-EF67-4012-ABF2-DE69A5DDA8F9}" type="slidenum">
              <a:rPr lang="en-US" smtClean="0"/>
              <a:t>‹#›</a:t>
            </a:fld>
            <a:endParaRPr lang="en-US"/>
          </a:p>
        </p:txBody>
      </p:sp>
    </p:spTree>
    <p:extLst>
      <p:ext uri="{BB962C8B-B14F-4D97-AF65-F5344CB8AC3E}">
        <p14:creationId xmlns:p14="http://schemas.microsoft.com/office/powerpoint/2010/main" val="181096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83F4726-CE27-4FE6-9E57-56CD4870D605}" type="datetimeFigureOut">
              <a:rPr lang="en-US" smtClean="0"/>
              <a:t>7/29/2011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789231C-F8A6-403E-8047-66822BDAE158}" type="slidenum">
              <a:rPr lang="en-US" smtClean="0"/>
              <a:t>‹#›</a:t>
            </a:fld>
            <a:endParaRPr lang="en-US"/>
          </a:p>
        </p:txBody>
      </p:sp>
    </p:spTree>
    <p:extLst>
      <p:ext uri="{BB962C8B-B14F-4D97-AF65-F5344CB8AC3E}">
        <p14:creationId xmlns:p14="http://schemas.microsoft.com/office/powerpoint/2010/main" val="50604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9231C-F8A6-403E-8047-66822BDAE158}" type="slidenum">
              <a:rPr lang="en-US" smtClean="0"/>
              <a:t>1</a:t>
            </a:fld>
            <a:endParaRPr lang="en-US"/>
          </a:p>
        </p:txBody>
      </p:sp>
    </p:spTree>
    <p:extLst>
      <p:ext uri="{BB962C8B-B14F-4D97-AF65-F5344CB8AC3E}">
        <p14:creationId xmlns:p14="http://schemas.microsoft.com/office/powerpoint/2010/main" val="363739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notice that some of the </a:t>
            </a:r>
            <a:r>
              <a:rPr lang="en-US" baseline="0" dirty="0" err="1" smtClean="0"/>
              <a:t>Tcard</a:t>
            </a:r>
            <a:r>
              <a:rPr lang="en-US" baseline="0" dirty="0" smtClean="0"/>
              <a:t> charges are already attached to another claim, but the last 4 charges are available for selection IF they relate to the trip you are processing.</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10</a:t>
            </a:fld>
            <a:endParaRPr lang="en-US"/>
          </a:p>
        </p:txBody>
      </p:sp>
    </p:spTree>
    <p:extLst>
      <p:ext uri="{BB962C8B-B14F-4D97-AF65-F5344CB8AC3E}">
        <p14:creationId xmlns:p14="http://schemas.microsoft.com/office/powerpoint/2010/main" val="399236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all fields that require a receipt will have </a:t>
            </a:r>
            <a:r>
              <a:rPr lang="en-US" dirty="0" err="1" smtClean="0"/>
              <a:t>an’R</a:t>
            </a:r>
            <a:r>
              <a:rPr lang="en-US" dirty="0" smtClean="0"/>
              <a:t>’ out beside the field.  Also the system will require you to say whether or not you have all of your required receipts.  If you do not have all of them, you will be required</a:t>
            </a:r>
            <a:r>
              <a:rPr lang="en-US" baseline="0" dirty="0" smtClean="0"/>
              <a:t> to enter a comment as to why you do not have them.</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11</a:t>
            </a:fld>
            <a:endParaRPr lang="en-US"/>
          </a:p>
        </p:txBody>
      </p:sp>
    </p:spTree>
    <p:extLst>
      <p:ext uri="{BB962C8B-B14F-4D97-AF65-F5344CB8AC3E}">
        <p14:creationId xmlns:p14="http://schemas.microsoft.com/office/powerpoint/2010/main" val="25205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entered all of your information, press the ‘Validate’ button at the bottom of the</a:t>
            </a:r>
            <a:r>
              <a:rPr lang="en-US" baseline="0" dirty="0" smtClean="0"/>
              <a:t> screen.  If you have exceeded the maximum meal allowance for your trip, you will receive this message.  You must change the amount in the meals field to not exceed the maximum allowable amount.</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12</a:t>
            </a:fld>
            <a:endParaRPr lang="en-US"/>
          </a:p>
        </p:txBody>
      </p:sp>
    </p:spTree>
    <p:extLst>
      <p:ext uri="{BB962C8B-B14F-4D97-AF65-F5344CB8AC3E}">
        <p14:creationId xmlns:p14="http://schemas.microsoft.com/office/powerpoint/2010/main" val="345850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now that the system has totaled your reimbursable expenses and deducted the amount you put on your Traveler </a:t>
            </a:r>
            <a:r>
              <a:rPr lang="en-US" baseline="0" dirty="0" err="1" smtClean="0"/>
              <a:t>Tcard</a:t>
            </a:r>
            <a:r>
              <a:rPr lang="en-US" baseline="0" dirty="0" smtClean="0"/>
              <a:t> and you will be issued a check, or a direct deposit will be made in your bank account for the amount due the traveler.</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13</a:t>
            </a:fld>
            <a:endParaRPr lang="en-US"/>
          </a:p>
        </p:txBody>
      </p:sp>
    </p:spTree>
    <p:extLst>
      <p:ext uri="{BB962C8B-B14F-4D97-AF65-F5344CB8AC3E}">
        <p14:creationId xmlns:p14="http://schemas.microsoft.com/office/powerpoint/2010/main" val="249443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‘Save’ button</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14</a:t>
            </a:fld>
            <a:endParaRPr lang="en-US"/>
          </a:p>
        </p:txBody>
      </p:sp>
    </p:spTree>
    <p:extLst>
      <p:ext uri="{BB962C8B-B14F-4D97-AF65-F5344CB8AC3E}">
        <p14:creationId xmlns:p14="http://schemas.microsoft.com/office/powerpoint/2010/main" val="197552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save, you will receive this message.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15</a:t>
            </a:fld>
            <a:endParaRPr lang="en-US"/>
          </a:p>
        </p:txBody>
      </p:sp>
    </p:spTree>
    <p:extLst>
      <p:ext uri="{BB962C8B-B14F-4D97-AF65-F5344CB8AC3E}">
        <p14:creationId xmlns:p14="http://schemas.microsoft.com/office/powerpoint/2010/main" val="45359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9231C-F8A6-403E-8047-66822BDAE158}" type="slidenum">
              <a:rPr lang="en-US" smtClean="0"/>
              <a:t>16</a:t>
            </a:fld>
            <a:endParaRPr lang="en-US"/>
          </a:p>
        </p:txBody>
      </p:sp>
    </p:spTree>
    <p:extLst>
      <p:ext uri="{BB962C8B-B14F-4D97-AF65-F5344CB8AC3E}">
        <p14:creationId xmlns:p14="http://schemas.microsoft.com/office/powerpoint/2010/main" val="259634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on the Print Version for Signing</a:t>
            </a:r>
            <a:r>
              <a:rPr lang="en-US" baseline="0" dirty="0" smtClean="0"/>
              <a:t> a separate window will open for you to print the travel claim. The travel claim will print on multiple pages depending on the claim.  You will have a cover sheet that will also print.</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17</a:t>
            </a:fld>
            <a:endParaRPr lang="en-US"/>
          </a:p>
        </p:txBody>
      </p:sp>
    </p:spTree>
    <p:extLst>
      <p:ext uri="{BB962C8B-B14F-4D97-AF65-F5344CB8AC3E}">
        <p14:creationId xmlns:p14="http://schemas.microsoft.com/office/powerpoint/2010/main" val="251918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print your claim, close the window and scroll</a:t>
            </a:r>
            <a:r>
              <a:rPr lang="en-US" baseline="0" dirty="0" smtClean="0"/>
              <a:t> down to ‘Submit for Approval’ button.  Click on this button and the claim will route for electronic approval.</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18</a:t>
            </a:fld>
            <a:endParaRPr lang="en-US"/>
          </a:p>
        </p:txBody>
      </p:sp>
    </p:spTree>
    <p:extLst>
      <p:ext uri="{BB962C8B-B14F-4D97-AF65-F5344CB8AC3E}">
        <p14:creationId xmlns:p14="http://schemas.microsoft.com/office/powerpoint/2010/main" val="270518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log in through the Employee/Affiliate Access</a:t>
            </a:r>
            <a:r>
              <a:rPr lang="en-US" baseline="0" dirty="0" smtClean="0"/>
              <a:t> to process your Travel Claim.</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2</a:t>
            </a:fld>
            <a:endParaRPr lang="en-US"/>
          </a:p>
        </p:txBody>
      </p:sp>
    </p:spTree>
    <p:extLst>
      <p:ext uri="{BB962C8B-B14F-4D97-AF65-F5344CB8AC3E}">
        <p14:creationId xmlns:p14="http://schemas.microsoft.com/office/powerpoint/2010/main" val="219060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‘My Travel’ link</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3</a:t>
            </a:fld>
            <a:endParaRPr lang="en-US"/>
          </a:p>
        </p:txBody>
      </p:sp>
    </p:spTree>
    <p:extLst>
      <p:ext uri="{BB962C8B-B14F-4D97-AF65-F5344CB8AC3E}">
        <p14:creationId xmlns:p14="http://schemas.microsoft.com/office/powerpoint/2010/main" val="344085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select the ‘Travel Authorization’ link in order to find the Travel Authorization you are processing your claim against.  </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4</a:t>
            </a:fld>
            <a:endParaRPr lang="en-US"/>
          </a:p>
        </p:txBody>
      </p:sp>
    </p:spTree>
    <p:extLst>
      <p:ext uri="{BB962C8B-B14F-4D97-AF65-F5344CB8AC3E}">
        <p14:creationId xmlns:p14="http://schemas.microsoft.com/office/powerpoint/2010/main" val="98258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a:t>
            </a:r>
            <a:r>
              <a:rPr lang="en-US" baseline="0" dirty="0" smtClean="0"/>
              <a:t> on ‘Travel Authorizations’ a list of your Travel Authorizations will be displayed with the most current trip listed first.</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5</a:t>
            </a:fld>
            <a:endParaRPr lang="en-US"/>
          </a:p>
        </p:txBody>
      </p:sp>
    </p:spTree>
    <p:extLst>
      <p:ext uri="{BB962C8B-B14F-4D97-AF65-F5344CB8AC3E}">
        <p14:creationId xmlns:p14="http://schemas.microsoft.com/office/powerpoint/2010/main" val="25784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on the TA number, you will see a snap shot of your Travel Authorization.  Scroll down the page and you will see the link ‘Add a Travel Claim’.</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6</a:t>
            </a:fld>
            <a:endParaRPr lang="en-US"/>
          </a:p>
        </p:txBody>
      </p:sp>
    </p:spTree>
    <p:extLst>
      <p:ext uri="{BB962C8B-B14F-4D97-AF65-F5344CB8AC3E}">
        <p14:creationId xmlns:p14="http://schemas.microsoft.com/office/powerpoint/2010/main" val="40680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now have the fields available for entering the information pertaining to your trip.</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7</a:t>
            </a:fld>
            <a:endParaRPr lang="en-US"/>
          </a:p>
        </p:txBody>
      </p:sp>
    </p:spTree>
    <p:extLst>
      <p:ext uri="{BB962C8B-B14F-4D97-AF65-F5344CB8AC3E}">
        <p14:creationId xmlns:p14="http://schemas.microsoft.com/office/powerpoint/2010/main" val="138071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area where you will enter</a:t>
            </a:r>
            <a:r>
              <a:rPr lang="en-US" baseline="0" dirty="0" smtClean="0"/>
              <a:t> all of the costs that you incurred.  Please Note:  If you have a Traveler </a:t>
            </a:r>
            <a:r>
              <a:rPr lang="en-US" baseline="0" dirty="0" err="1" smtClean="0"/>
              <a:t>Tcard</a:t>
            </a:r>
            <a:r>
              <a:rPr lang="en-US" baseline="0" dirty="0" smtClean="0"/>
              <a:t> and you used your card on the trip, you will still associate allowable charges on this screen.</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8</a:t>
            </a:fld>
            <a:endParaRPr lang="en-US"/>
          </a:p>
        </p:txBody>
      </p:sp>
    </p:spTree>
    <p:extLst>
      <p:ext uri="{BB962C8B-B14F-4D97-AF65-F5344CB8AC3E}">
        <p14:creationId xmlns:p14="http://schemas.microsoft.com/office/powerpoint/2010/main" val="236440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Traveler</a:t>
            </a:r>
            <a:r>
              <a:rPr lang="en-US" baseline="0" dirty="0" smtClean="0"/>
              <a:t> </a:t>
            </a:r>
            <a:r>
              <a:rPr lang="en-US" baseline="0" dirty="0" err="1" smtClean="0"/>
              <a:t>Tcard</a:t>
            </a:r>
            <a:r>
              <a:rPr lang="en-US" baseline="0" dirty="0" smtClean="0"/>
              <a:t> and you have charges on your </a:t>
            </a:r>
            <a:r>
              <a:rPr lang="en-US" baseline="0" dirty="0" err="1" smtClean="0"/>
              <a:t>Tcard</a:t>
            </a:r>
            <a:r>
              <a:rPr lang="en-US" baseline="0" dirty="0" smtClean="0"/>
              <a:t>, you will have this link available for viewing to see if there are any charges that are related to the claim you are processing.</a:t>
            </a:r>
          </a:p>
          <a:p>
            <a:endParaRPr lang="en-US" baseline="0" dirty="0" smtClean="0"/>
          </a:p>
          <a:p>
            <a:r>
              <a:rPr lang="en-US" baseline="0" dirty="0" smtClean="0"/>
              <a:t>This will also show you if the Administrative </a:t>
            </a:r>
            <a:r>
              <a:rPr lang="en-US" baseline="0" dirty="0" err="1" smtClean="0"/>
              <a:t>Tcard</a:t>
            </a:r>
            <a:r>
              <a:rPr lang="en-US" baseline="0" dirty="0" smtClean="0"/>
              <a:t> has been used to purchase any airfare, registration, etc.</a:t>
            </a:r>
            <a:endParaRPr lang="en-US" dirty="0"/>
          </a:p>
        </p:txBody>
      </p:sp>
      <p:sp>
        <p:nvSpPr>
          <p:cNvPr id="4" name="Slide Number Placeholder 3"/>
          <p:cNvSpPr>
            <a:spLocks noGrp="1"/>
          </p:cNvSpPr>
          <p:nvPr>
            <p:ph type="sldNum" sz="quarter" idx="10"/>
          </p:nvPr>
        </p:nvSpPr>
        <p:spPr/>
        <p:txBody>
          <a:bodyPr/>
          <a:lstStyle/>
          <a:p>
            <a:fld id="{0789231C-F8A6-403E-8047-66822BDAE158}" type="slidenum">
              <a:rPr lang="en-US" smtClean="0"/>
              <a:t>9</a:t>
            </a:fld>
            <a:endParaRPr lang="en-US"/>
          </a:p>
        </p:txBody>
      </p:sp>
    </p:spTree>
    <p:extLst>
      <p:ext uri="{BB962C8B-B14F-4D97-AF65-F5344CB8AC3E}">
        <p14:creationId xmlns:p14="http://schemas.microsoft.com/office/powerpoint/2010/main" val="251025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F3A19F-787D-4E6E-909E-83682165F71E}" type="datetimeFigureOut">
              <a:rPr lang="en-US" smtClean="0"/>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BEDC-0C55-4EBD-9F1F-4DCFF9B574A9}"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3A19F-787D-4E6E-909E-83682165F71E}" type="datetimeFigureOut">
              <a:rPr lang="en-US" smtClean="0"/>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BEDC-0C55-4EBD-9F1F-4DCFF9B574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3A19F-787D-4E6E-909E-83682165F71E}" type="datetimeFigureOut">
              <a:rPr lang="en-US" smtClean="0"/>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BEDC-0C55-4EBD-9F1F-4DCFF9B574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3A19F-787D-4E6E-909E-83682165F71E}" type="datetimeFigureOut">
              <a:rPr lang="en-US" smtClean="0"/>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BEDC-0C55-4EBD-9F1F-4DCFF9B574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F3A19F-787D-4E6E-909E-83682165F71E}" type="datetimeFigureOut">
              <a:rPr lang="en-US" smtClean="0"/>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8BEDC-0C55-4EBD-9F1F-4DCFF9B574A9}"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F3A19F-787D-4E6E-909E-83682165F71E}" type="datetimeFigureOut">
              <a:rPr lang="en-US" smtClean="0"/>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BEDC-0C55-4EBD-9F1F-4DCFF9B574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F3A19F-787D-4E6E-909E-83682165F71E}" type="datetimeFigureOut">
              <a:rPr lang="en-US" smtClean="0"/>
              <a:t>7/29/2011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8BEDC-0C55-4EBD-9F1F-4DCFF9B574A9}"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F3A19F-787D-4E6E-909E-83682165F71E}" type="datetimeFigureOut">
              <a:rPr lang="en-US" smtClean="0"/>
              <a:t>7/29/2011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8BEDC-0C55-4EBD-9F1F-4DCFF9B574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A19F-787D-4E6E-909E-83682165F71E}" type="datetimeFigureOut">
              <a:rPr lang="en-US" smtClean="0"/>
              <a:t>7/29/2011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8BEDC-0C55-4EBD-9F1F-4DCFF9B574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3A19F-787D-4E6E-909E-83682165F71E}" type="datetimeFigureOut">
              <a:rPr lang="en-US" smtClean="0"/>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BEDC-0C55-4EBD-9F1F-4DCFF9B574A9}"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3A19F-787D-4E6E-909E-83682165F71E}" type="datetimeFigureOut">
              <a:rPr lang="en-US" smtClean="0"/>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8BEDC-0C55-4EBD-9F1F-4DCFF9B574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3F3A19F-787D-4E6E-909E-83682165F71E}" type="datetimeFigureOut">
              <a:rPr lang="en-US" smtClean="0"/>
              <a:t>7/29/2011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BB8BEDC-0C55-4EBD-9F1F-4DCFF9B574A9}"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Processing your Travel Claim</a:t>
            </a:r>
            <a:endParaRPr lang="en-US" sz="5400" dirty="0"/>
          </a:p>
        </p:txBody>
      </p:sp>
      <p:sp>
        <p:nvSpPr>
          <p:cNvPr id="3" name="Subtitle 2"/>
          <p:cNvSpPr>
            <a:spLocks noGrp="1"/>
          </p:cNvSpPr>
          <p:nvPr>
            <p:ph type="subTitle" idx="1"/>
          </p:nvPr>
        </p:nvSpPr>
        <p:spPr/>
        <p:txBody>
          <a:bodyPr/>
          <a:lstStyle/>
          <a:p>
            <a:pPr algn="ctr"/>
            <a:r>
              <a:rPr lang="en-US" b="1" i="1" dirty="0" smtClean="0"/>
              <a:t>Using </a:t>
            </a:r>
            <a:r>
              <a:rPr lang="en-US" b="1" i="1" dirty="0" err="1" smtClean="0"/>
              <a:t>webBASIS</a:t>
            </a:r>
            <a:r>
              <a:rPr lang="en-US" b="1" i="1" dirty="0" smtClean="0"/>
              <a:t> to process your travel claim upon return from trip</a:t>
            </a:r>
            <a:endParaRPr lang="en-US"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2" y="0"/>
            <a:ext cx="9112037" cy="2667000"/>
          </a:xfrm>
          <a:prstGeom prst="rect">
            <a:avLst/>
          </a:prstGeom>
        </p:spPr>
      </p:pic>
    </p:spTree>
    <p:extLst>
      <p:ext uri="{BB962C8B-B14F-4D97-AF65-F5344CB8AC3E}">
        <p14:creationId xmlns:p14="http://schemas.microsoft.com/office/powerpoint/2010/main" val="203127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Associate Traveler T-Card Charges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533400" y="4876800"/>
            <a:ext cx="10134600" cy="1981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53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Create/Update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Straight Arrow Connector 3"/>
          <p:cNvCxnSpPr/>
          <p:nvPr/>
        </p:nvCxnSpPr>
        <p:spPr>
          <a:xfrm flipH="1" flipV="1">
            <a:off x="8077200" y="4572000"/>
            <a:ext cx="381000" cy="1295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077201" y="1828800"/>
            <a:ext cx="685800"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23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Create/Update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7162800"/>
          </a:xfrm>
          <a:prstGeom prst="rect">
            <a:avLst/>
          </a:prstGeom>
        </p:spPr>
      </p:pic>
    </p:spTree>
    <p:extLst>
      <p:ext uri="{BB962C8B-B14F-4D97-AF65-F5344CB8AC3E}">
        <p14:creationId xmlns:p14="http://schemas.microsoft.com/office/powerpoint/2010/main" val="183918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Create/Update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2286000" y="2057400"/>
            <a:ext cx="5334000" cy="1828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81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724400" y="4724400"/>
            <a:ext cx="1143000" cy="685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4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Create/Update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7162800"/>
          </a:xfrm>
          <a:prstGeom prst="rect">
            <a:avLst/>
          </a:prstGeom>
        </p:spPr>
      </p:pic>
      <p:sp>
        <p:nvSpPr>
          <p:cNvPr id="3" name="Right Arrow 2"/>
          <p:cNvSpPr/>
          <p:nvPr/>
        </p:nvSpPr>
        <p:spPr>
          <a:xfrm rot="14035724">
            <a:off x="7664198" y="28818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34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0866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5123935"/>
            <a:ext cx="7363481" cy="523220"/>
          </a:xfrm>
          <a:prstGeom prst="rect">
            <a:avLst/>
          </a:prstGeom>
          <a:noFill/>
          <a:ln w="38100">
            <a:solidFill>
              <a:schemeClr val="accent1"/>
            </a:solidFill>
          </a:ln>
        </p:spPr>
        <p:txBody>
          <a:bodyPr wrap="square" rtlCol="0">
            <a:spAutoFit/>
          </a:bodyPr>
          <a:lstStyle/>
          <a:p>
            <a:pPr algn="ctr"/>
            <a:r>
              <a:rPr lang="en-US" sz="2800" b="1" dirty="0" smtClean="0"/>
              <a:t>Press the View to Print/Submit Button</a:t>
            </a:r>
            <a:endParaRPr lang="en-US" sz="2800" b="1" dirty="0"/>
          </a:p>
        </p:txBody>
      </p:sp>
      <p:sp>
        <p:nvSpPr>
          <p:cNvPr id="3" name="Oval 2"/>
          <p:cNvSpPr/>
          <p:nvPr/>
        </p:nvSpPr>
        <p:spPr>
          <a:xfrm>
            <a:off x="4519940" y="1524000"/>
            <a:ext cx="2642860" cy="12001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03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533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5882398"/>
            <a:ext cx="8153400" cy="707886"/>
          </a:xfrm>
          <a:prstGeom prst="rect">
            <a:avLst/>
          </a:prstGeom>
          <a:noFill/>
          <a:ln w="57150">
            <a:solidFill>
              <a:schemeClr val="accent1"/>
            </a:solidFill>
          </a:ln>
        </p:spPr>
        <p:txBody>
          <a:bodyPr wrap="square" rtlCol="0">
            <a:spAutoFit/>
          </a:bodyPr>
          <a:lstStyle/>
          <a:p>
            <a:pPr algn="ctr"/>
            <a:r>
              <a:rPr lang="en-US" sz="2000" b="1" dirty="0" smtClean="0"/>
              <a:t>Click on the Print Version for Signing to pull up a window</a:t>
            </a:r>
          </a:p>
          <a:p>
            <a:pPr algn="ctr"/>
            <a:r>
              <a:rPr lang="en-US" sz="2000" b="1" dirty="0" smtClean="0"/>
              <a:t> to print your travel claim</a:t>
            </a:r>
            <a:endParaRPr lang="en-US" sz="2000" b="1" dirty="0"/>
          </a:p>
        </p:txBody>
      </p:sp>
      <p:sp>
        <p:nvSpPr>
          <p:cNvPr id="3" name="Right Arrow 2"/>
          <p:cNvSpPr/>
          <p:nvPr/>
        </p:nvSpPr>
        <p:spPr>
          <a:xfrm rot="10800000">
            <a:off x="3124200" y="8244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88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View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4343400" y="4953000"/>
            <a:ext cx="12954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49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Logon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5" name="Straight Arrow Connector 4"/>
          <p:cNvCxnSpPr/>
          <p:nvPr/>
        </p:nvCxnSpPr>
        <p:spPr>
          <a:xfrm flipV="1">
            <a:off x="0" y="3657600"/>
            <a:ext cx="2286000" cy="1143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34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bBASIS for Principal Investigators: Main Menu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sp>
        <p:nvSpPr>
          <p:cNvPr id="4" name="Oval 3"/>
          <p:cNvSpPr/>
          <p:nvPr/>
        </p:nvSpPr>
        <p:spPr>
          <a:xfrm>
            <a:off x="-457200" y="5486400"/>
            <a:ext cx="1981200" cy="990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87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My Travel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381000" y="2590800"/>
            <a:ext cx="1752600" cy="838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55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Travel Authorizations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Straight Arrow Connector 3"/>
          <p:cNvCxnSpPr/>
          <p:nvPr/>
        </p:nvCxnSpPr>
        <p:spPr>
          <a:xfrm flipH="1" flipV="1">
            <a:off x="1981200" y="3089189"/>
            <a:ext cx="2819400" cy="1295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51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743200" y="4953000"/>
            <a:ext cx="3505200" cy="1295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53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Create/Update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9144000" cy="7315200"/>
          </a:xfrm>
          <a:prstGeom prst="rect">
            <a:avLst/>
          </a:prstGeom>
        </p:spPr>
      </p:pic>
    </p:spTree>
    <p:extLst>
      <p:ext uri="{BB962C8B-B14F-4D97-AF65-F5344CB8AC3E}">
        <p14:creationId xmlns:p14="http://schemas.microsoft.com/office/powerpoint/2010/main" val="236503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bBASIS for Principal Investigators: Create/Update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389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ASIS for Principal Investigators: Create/Update Travel Claim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4" name="Straight Arrow Connector 3"/>
          <p:cNvCxnSpPr/>
          <p:nvPr/>
        </p:nvCxnSpPr>
        <p:spPr>
          <a:xfrm flipH="1" flipV="1">
            <a:off x="6172200" y="5029200"/>
            <a:ext cx="121920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983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165</TotalTime>
  <Words>576</Words>
  <Application>Microsoft Office PowerPoint</Application>
  <PresentationFormat>On-screen Show (4:3)</PresentationFormat>
  <Paragraphs>41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NewsPrint</vt:lpstr>
      <vt:lpstr>Processing your Travel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your Travel Claim</dc:title>
  <dc:creator>Donna Lee Carter</dc:creator>
  <cp:lastModifiedBy>Donna Lee Carter</cp:lastModifiedBy>
  <cp:revision>16</cp:revision>
  <cp:lastPrinted>2011-07-29T21:12:12Z</cp:lastPrinted>
  <dcterms:created xsi:type="dcterms:W3CDTF">2011-07-29T18:30:38Z</dcterms:created>
  <dcterms:modified xsi:type="dcterms:W3CDTF">2011-07-29T21:15:57Z</dcterms:modified>
</cp:coreProperties>
</file>